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0" r:id="rId2"/>
    <p:sldId id="274" r:id="rId3"/>
    <p:sldId id="273" r:id="rId4"/>
    <p:sldId id="284" r:id="rId5"/>
    <p:sldId id="285" r:id="rId6"/>
    <p:sldId id="286" r:id="rId7"/>
    <p:sldId id="287" r:id="rId8"/>
    <p:sldId id="288" r:id="rId9"/>
    <p:sldId id="28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2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D353A-D103-4664-AE6B-7D4ECC350CD6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6E809-4E4E-4F3A-8DF1-1D453AA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021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16E809-4E4E-4F3A-8DF1-1D453AAEA8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51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85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6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1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80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774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89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73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007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23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54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0DD9F-A302-4B9A-9059-69D5C724E6BC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FE56-E52E-429D-A356-F4E44F560B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12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Здравствуйте!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79549" y="1378040"/>
            <a:ext cx="457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612A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душе каждого ребенка есть невидимые струны.</a:t>
            </a:r>
          </a:p>
          <a:p>
            <a:r>
              <a:rPr lang="ru-RU" sz="2800" b="1" i="1" dirty="0">
                <a:solidFill>
                  <a:srgbClr val="612A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их тронуть умелой рукой, они красиво зазвучат.</a:t>
            </a:r>
          </a:p>
          <a:p>
            <a:r>
              <a:rPr lang="ru-RU" sz="2800" b="1" i="1" dirty="0">
                <a:solidFill>
                  <a:srgbClr val="612A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07" y="3136007"/>
            <a:ext cx="3721994" cy="372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-229539" y="4198940"/>
            <a:ext cx="673971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122" name="Picture 2" descr="C:\Евгения\ЕВГЕНИЯ\УЧИТЕЛЮ\УРОКИ\МАТЕМАТИКА\5 класс\УРОКИ\Глава 8. Дроби\12. Сравнение дробей\i (1)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012" y="3554664"/>
            <a:ext cx="2745665" cy="30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4248" y="1373524"/>
            <a:ext cx="77594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Вера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в возможности воспитанника, помноженная на мастерство родителей и педагогов, способны творить педагогические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чудеса.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332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6366" y="-269822"/>
            <a:ext cx="9813701" cy="7300566"/>
          </a:xfrm>
          <a:prstGeom prst="rect">
            <a:avLst/>
          </a:prstGeom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5095" y="824979"/>
            <a:ext cx="2743200" cy="509146"/>
          </a:xfrm>
        </p:spPr>
        <p:txBody>
          <a:bodyPr/>
          <a:lstStyle/>
          <a:p>
            <a:fld id="{CFE0823D-ACBC-4210-B47E-B20B1779ADB2}" type="datetime1">
              <a:rPr lang="ru-RU" sz="40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09.11.2021</a:t>
            </a:fld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234" y="5675485"/>
            <a:ext cx="1300766" cy="11825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02151" cy="1146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824979"/>
            <a:ext cx="9144000" cy="3028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rgbClr val="612A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работы с одарёнными детьми</a:t>
            </a:r>
            <a:endParaRPr lang="ru-RU" sz="5400" b="1" dirty="0">
              <a:solidFill>
                <a:srgbClr val="612A8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48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/>
          <a:lstStyle/>
          <a:p>
            <a:pPr algn="ctr"/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1319135"/>
            <a:ext cx="8126569" cy="4857829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в чем-то талантлив.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выдающихся людей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детстве не в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«элитных» учебных заведениях, а в самых обычных, «массовых» школах.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тенденция сохранится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дальнейшем.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сопровождению талантливых детей признана одним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 национальной образовательной инициативы «Наша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52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/>
          <a:lstStyle/>
          <a:p>
            <a:pPr algn="ctr"/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1319135"/>
            <a:ext cx="8126569" cy="4857829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«одаренность» происходит от слова «дар».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Сместить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с процесса целенаправленного развития качеств одаренности на процесс педагогической поддержки, создания условий для естественного роста и совершенствования одаренного ребенка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«…обучение одаренных детей сегодня – это модель обучения всех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завтра».                   В.С. Юркевич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96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Формы, приемы и методы работы с одаренными </a:t>
            </a:r>
            <a:r>
              <a:rPr lang="ru-R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endParaRPr lang="ru-RU" sz="3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1319135"/>
            <a:ext cx="8126569" cy="4857829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 поиск.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или контрольной работы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сложными заданиями или с заданиями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смекалку.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задания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отстающих учеников, постараться разъяснить им непонятные моменты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работы.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ОГЭ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ЕГЭ.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38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Формы, приемы и методы работы с одаренными </a:t>
            </a:r>
            <a:r>
              <a:rPr lang="ru-RU" sz="36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endParaRPr lang="ru-RU" sz="3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063" y="1319135"/>
            <a:ext cx="8693238" cy="533924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задания.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"Углы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": написать свое имя, фамилию, дату рождения так, чтобы буквы и цифры содержали углы (посчитать количество острых, тупых, прямых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«Площадь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круга»: определить, что выгоднее - купить две пиццы 30 см или одну 45 см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диаметром.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«Обыкновенные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дроби»: посмотреть фильм Приключения Буратино и придумать задачи на действия с дробями.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"Осенняя (зимняя, весенняя) задача. Придумать соответствующую задачу, на тему по нашему учебному плану, оформить на альбомом листе (записать задачу и сделать рисунок к ней).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отчёт (оформляют как презентацию) - проценты вокруг нас;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параллелепипеды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нас; симметрия вокруг нас и т.п.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математическое домино, лото, сказку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697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Внеурочные формы и методы работы </a:t>
            </a:r>
            <a:endParaRPr lang="ru-RU" sz="3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1319135"/>
            <a:ext cx="8126569" cy="1063457"/>
          </a:xfrm>
        </p:spPr>
        <p:txBody>
          <a:bodyPr>
            <a:normAutofit fontScale="85000" lnSpcReduction="20000"/>
          </a:bodyPr>
          <a:lstStyle/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геометрических фигурах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Олимпиадная математика 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cdn1.ozone.ru/s3/multimedia-z/60620670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5" y="2157735"/>
            <a:ext cx="3073181" cy="43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3.static1-sima-land.com/items/6199197/0/700.jpg?v=162857269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8" r="15025"/>
          <a:stretch/>
        </p:blipFill>
        <p:spPr bwMode="auto">
          <a:xfrm>
            <a:off x="5974332" y="2196826"/>
            <a:ext cx="3028000" cy="43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1.ozone.ru/s3/multimedia-p/c1200/60125349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79" y="2632781"/>
            <a:ext cx="2979890" cy="4344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74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Внеурочные формы и методы работы </a:t>
            </a:r>
            <a:endParaRPr lang="ru-RU" sz="3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1319135"/>
            <a:ext cx="8126569" cy="655555"/>
          </a:xfrm>
        </p:spPr>
        <p:txBody>
          <a:bodyPr>
            <a:normAutofit/>
          </a:bodyPr>
          <a:lstStyle/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тратим время впустую</a:t>
            </a:r>
          </a:p>
          <a:p>
            <a:pPr algn="ctr"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2381" t="10871" r="30797" b="6558"/>
          <a:stretch/>
        </p:blipFill>
        <p:spPr>
          <a:xfrm>
            <a:off x="23016" y="1987828"/>
            <a:ext cx="3633270" cy="45806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33371" t="11576" r="31589" b="8495"/>
          <a:stretch/>
        </p:blipFill>
        <p:spPr>
          <a:xfrm>
            <a:off x="1111500" y="1970046"/>
            <a:ext cx="3575321" cy="4585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32876" t="11224" r="31193" b="8318"/>
          <a:stretch/>
        </p:blipFill>
        <p:spPr>
          <a:xfrm>
            <a:off x="2483070" y="1970045"/>
            <a:ext cx="3642153" cy="45853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/>
          <a:srcRect l="33272" t="11576" r="31490" b="7790"/>
          <a:stretch/>
        </p:blipFill>
        <p:spPr>
          <a:xfrm>
            <a:off x="3991581" y="1965765"/>
            <a:ext cx="3567447" cy="45895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/>
          <a:srcRect l="33272" t="11753" r="31292" b="7438"/>
          <a:stretch/>
        </p:blipFill>
        <p:spPr>
          <a:xfrm>
            <a:off x="5571707" y="1961553"/>
            <a:ext cx="3593206" cy="460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30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9706" y="119921"/>
            <a:ext cx="7160655" cy="944380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Внеурочные формы и методы работы </a:t>
            </a:r>
            <a:endParaRPr lang="ru-RU" sz="36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20446" t="21523" r="20758" b="13363"/>
          <a:stretch/>
        </p:blipFill>
        <p:spPr>
          <a:xfrm>
            <a:off x="566670" y="1412546"/>
            <a:ext cx="7997781" cy="4979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1" y="103033"/>
            <a:ext cx="1215222" cy="927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0" y="1030310"/>
            <a:ext cx="9144000" cy="38636"/>
          </a:xfrm>
          <a:prstGeom prst="line">
            <a:avLst/>
          </a:prstGeom>
          <a:ln w="38100">
            <a:solidFill>
              <a:srgbClr val="612A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0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.potm" id="{CAE307C5-F78E-442F-8B0E-09E0EE703D54}" vid="{42B5D3C7-8FE3-4F76-AFCC-28037508172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</Template>
  <TotalTime>1481</TotalTime>
  <Words>381</Words>
  <Application>Microsoft Office PowerPoint</Application>
  <PresentationFormat>Экран (4:3)</PresentationFormat>
  <Paragraphs>35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Тема Office</vt:lpstr>
      <vt:lpstr>Здравствуйте!</vt:lpstr>
      <vt:lpstr>Презентация PowerPoint</vt:lpstr>
      <vt:lpstr>Презентация PowerPoint</vt:lpstr>
      <vt:lpstr>Презентация PowerPoint</vt:lpstr>
      <vt:lpstr>Формы, приемы и методы работы с одаренными детьми</vt:lpstr>
      <vt:lpstr>Формы, приемы и методы работы с одаренными детьми</vt:lpstr>
      <vt:lpstr>Внеурочные формы и методы работы </vt:lpstr>
      <vt:lpstr>Внеурочные формы и методы работы </vt:lpstr>
      <vt:lpstr>Внеурочные формы и методы работы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Евгения Савина</dc:creator>
  <cp:lastModifiedBy>Евгения</cp:lastModifiedBy>
  <cp:revision>102</cp:revision>
  <dcterms:created xsi:type="dcterms:W3CDTF">2015-10-31T13:22:09Z</dcterms:created>
  <dcterms:modified xsi:type="dcterms:W3CDTF">2021-11-09T11:26:31Z</dcterms:modified>
</cp:coreProperties>
</file>